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94660" autoAdjust="0"/>
  </p:normalViewPr>
  <p:slideViewPr>
    <p:cSldViewPr snapToGrid="0">
      <p:cViewPr varScale="1">
        <p:scale>
          <a:sx n="73" d="100"/>
          <a:sy n="73" d="100"/>
        </p:scale>
        <p:origin x="2838" y="2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45293" cy="497040"/>
          </a:xfrm>
          <a:prstGeom prst="rect">
            <a:avLst/>
          </a:prstGeom>
        </p:spPr>
        <p:txBody>
          <a:bodyPr vert="horz" lIns="90444" tIns="45223" rIns="90444" bIns="4522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50814" y="0"/>
            <a:ext cx="2945293" cy="497040"/>
          </a:xfrm>
          <a:prstGeom prst="rect">
            <a:avLst/>
          </a:prstGeom>
        </p:spPr>
        <p:txBody>
          <a:bodyPr vert="horz" lIns="90444" tIns="45223" rIns="90444" bIns="45223" rtlCol="0"/>
          <a:lstStyle>
            <a:lvl1pPr algn="r">
              <a:defRPr sz="1200"/>
            </a:lvl1pPr>
          </a:lstStyle>
          <a:p>
            <a:fld id="{D0173BD3-53A6-45E3-ABCF-91EF0630E119}" type="datetimeFigureOut">
              <a:rPr kumimoji="1" lang="ja-JP" altLang="en-US" smtClean="0"/>
              <a:t>2024/6/18</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429598"/>
            <a:ext cx="2945293" cy="497040"/>
          </a:xfrm>
          <a:prstGeom prst="rect">
            <a:avLst/>
          </a:prstGeom>
        </p:spPr>
        <p:txBody>
          <a:bodyPr vert="horz" lIns="90444" tIns="45223" rIns="90444" bIns="4522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50814" y="9429598"/>
            <a:ext cx="2945293" cy="497040"/>
          </a:xfrm>
          <a:prstGeom prst="rect">
            <a:avLst/>
          </a:prstGeom>
        </p:spPr>
        <p:txBody>
          <a:bodyPr vert="horz" lIns="90444" tIns="45223" rIns="90444" bIns="45223"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293" cy="497040"/>
          </a:xfrm>
          <a:prstGeom prst="rect">
            <a:avLst/>
          </a:prstGeom>
        </p:spPr>
        <p:txBody>
          <a:bodyPr vert="horz" lIns="90444" tIns="45223" rIns="90444" bIns="4522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814" y="0"/>
            <a:ext cx="2945293" cy="497040"/>
          </a:xfrm>
          <a:prstGeom prst="rect">
            <a:avLst/>
          </a:prstGeom>
        </p:spPr>
        <p:txBody>
          <a:bodyPr vert="horz" lIns="90444" tIns="45223" rIns="90444" bIns="45223" rtlCol="0"/>
          <a:lstStyle>
            <a:lvl1pPr algn="r">
              <a:defRPr sz="1200"/>
            </a:lvl1pPr>
          </a:lstStyle>
          <a:p>
            <a:fld id="{09879E85-7F64-444D-90B5-0B13BEEA0576}" type="datetimeFigureOut">
              <a:rPr kumimoji="1" lang="ja-JP" altLang="en-US" smtClean="0"/>
              <a:t>2024/6/18</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0444" tIns="45223" rIns="90444" bIns="45223" rtlCol="0" anchor="ctr"/>
          <a:lstStyle/>
          <a:p>
            <a:endParaRPr lang="ja-JP" altLang="en-US"/>
          </a:p>
        </p:txBody>
      </p:sp>
      <p:sp>
        <p:nvSpPr>
          <p:cNvPr id="5" name="ノート プレースホルダー 4"/>
          <p:cNvSpPr>
            <a:spLocks noGrp="1"/>
          </p:cNvSpPr>
          <p:nvPr>
            <p:ph type="body" sz="quarter" idx="3"/>
          </p:nvPr>
        </p:nvSpPr>
        <p:spPr>
          <a:xfrm>
            <a:off x="679925" y="4776930"/>
            <a:ext cx="5437826" cy="3908682"/>
          </a:xfrm>
          <a:prstGeom prst="rect">
            <a:avLst/>
          </a:prstGeom>
        </p:spPr>
        <p:txBody>
          <a:bodyPr vert="horz" lIns="90444" tIns="45223" rIns="90444" bIns="452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598"/>
            <a:ext cx="2945293" cy="497040"/>
          </a:xfrm>
          <a:prstGeom prst="rect">
            <a:avLst/>
          </a:prstGeom>
        </p:spPr>
        <p:txBody>
          <a:bodyPr vert="horz" lIns="90444" tIns="45223" rIns="90444" bIns="452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814" y="9429598"/>
            <a:ext cx="2945293" cy="497040"/>
          </a:xfrm>
          <a:prstGeom prst="rect">
            <a:avLst/>
          </a:prstGeom>
        </p:spPr>
        <p:txBody>
          <a:bodyPr vert="horz" lIns="90444" tIns="45223" rIns="90444" bIns="45223"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21F8B5D-2293-F127-3FB7-43679DDB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050" y="10146127"/>
            <a:ext cx="2400300" cy="359403"/>
          </a:xfrm>
          <a:prstGeom prst="rect">
            <a:avLst/>
          </a:prstGeom>
        </p:spPr>
      </p:pic>
      <p:sp>
        <p:nvSpPr>
          <p:cNvPr id="10" name="テキスト ボックス 9">
            <a:extLst>
              <a:ext uri="{FF2B5EF4-FFF2-40B4-BE49-F238E27FC236}">
                <a16:creationId xmlns:a16="http://schemas.microsoft.com/office/drawing/2014/main" id="{8141D7AD-6C01-3AE7-37A4-A62A09196C1C}"/>
              </a:ext>
            </a:extLst>
          </p:cNvPr>
          <p:cNvSpPr txBox="1"/>
          <p:nvPr/>
        </p:nvSpPr>
        <p:spPr>
          <a:xfrm>
            <a:off x="3722087" y="10138111"/>
            <a:ext cx="3448734" cy="353943"/>
          </a:xfrm>
          <a:prstGeom prst="rect">
            <a:avLst/>
          </a:prstGeom>
          <a:noFill/>
        </p:spPr>
        <p:txBody>
          <a:bodyPr wrap="square" rtlCol="0">
            <a:spAutoFit/>
          </a:bodyPr>
          <a:lstStyle/>
          <a:p>
            <a:r>
              <a:rPr kumimoji="1" lang="ja-JP" altLang="en-US" sz="1700" b="1" dirty="0">
                <a:latin typeface="BIZ UDPゴシック" panose="020B0400000000000000" pitchFamily="50" charset="-128"/>
                <a:ea typeface="BIZ UDPゴシック" panose="020B0400000000000000" pitchFamily="50" charset="-128"/>
              </a:rPr>
              <a:t>音羽</a:t>
            </a:r>
            <a:r>
              <a:rPr kumimoji="1" lang="zh-TW" altLang="en-US" sz="1700" b="1" dirty="0">
                <a:latin typeface="BIZ UDPゴシック" panose="020B0400000000000000" pitchFamily="50" charset="-128"/>
                <a:ea typeface="BIZ UDPゴシック" panose="020B0400000000000000" pitchFamily="50" charset="-128"/>
              </a:rPr>
              <a:t>健康保険組合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978" y="8782030"/>
            <a:ext cx="2805589" cy="964070"/>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6286" y="9872596"/>
            <a:ext cx="6628281" cy="491212"/>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062301" y="9956494"/>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6" y="8456406"/>
            <a:ext cx="2525062"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（令和５年●月●日時点）</a:t>
            </a: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a:latin typeface="BIZ UDPゴシック" panose="020B0400000000000000" pitchFamily="50" charset="-128"/>
                <a:ea typeface="BIZ UDPゴシック" panose="020B0400000000000000" pitchFamily="50" charset="-128"/>
              </a:rPr>
              <a:t>保険者が行っている安心、安全のための対応策について</a:t>
            </a:r>
            <a:r>
              <a:rPr kumimoji="1" lang="ja-JP" altLang="en-US" sz="800" kern="1000" dirty="0">
                <a:latin typeface="BIZ UDPゴシック" panose="020B0400000000000000" pitchFamily="50" charset="-128"/>
                <a:ea typeface="BIZ UDPゴシック" panose="020B0400000000000000" pitchFamily="50" charset="-128"/>
              </a:rPr>
              <a:t>、動画をご覧ください。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2190</TotalTime>
  <Words>213</Words>
  <Application>Microsoft Office PowerPoint</Application>
  <PresentationFormat>ユーザー設定</PresentationFormat>
  <Paragraphs>8</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kajiwara</cp:lastModifiedBy>
  <cp:revision>336</cp:revision>
  <cp:lastPrinted>2024-06-18T03:54:13Z</cp:lastPrinted>
  <dcterms:created xsi:type="dcterms:W3CDTF">2023-05-31T02:10:41Z</dcterms:created>
  <dcterms:modified xsi:type="dcterms:W3CDTF">2024-06-18T04:00:11Z</dcterms:modified>
</cp:coreProperties>
</file>